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77" r:id="rId25"/>
    <p:sldId id="280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AC8F9-4C56-4F80-8988-86FAAC9B2368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3EF10-FF02-41C8-A742-A7088724319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3EF10-FF02-41C8-A742-A70887243193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6C8ED-C145-4896-86AD-E50312D32B63}" type="datetimeFigureOut">
              <a:rPr lang="zh-TW" altLang="en-US" smtClean="0"/>
              <a:t>2020/12/31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B061-9CC3-4186-B676-DA6063C9B9D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22350"/>
            <a:ext cx="946785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48680"/>
            <a:ext cx="7499350" cy="33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7534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2132856"/>
            <a:ext cx="3024336" cy="64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04664"/>
            <a:ext cx="79057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501008"/>
            <a:ext cx="764857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6832"/>
            <a:ext cx="94932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8445500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1300" y="1419225"/>
            <a:ext cx="96266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65405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94234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3350" y="793750"/>
            <a:ext cx="941070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00808"/>
            <a:ext cx="8375650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971600" y="476672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number of  Ns  </a:t>
            </a:r>
            <a:r>
              <a:rPr lang="en-US" altLang="zh-TW" dirty="0" smtClean="0">
                <a:sym typeface="Wingdings" pitchFamily="2" charset="2"/>
              </a:rPr>
              <a:t> </a:t>
            </a:r>
            <a:r>
              <a:rPr lang="zh-TW" altLang="en-US" dirty="0" smtClean="0">
                <a:sym typeface="Wingdings" pitchFamily="2" charset="2"/>
              </a:rPr>
              <a:t>數量</a:t>
            </a:r>
            <a:r>
              <a:rPr lang="en-US" altLang="zh-TW" dirty="0" smtClean="0">
                <a:sym typeface="Wingdings" pitchFamily="2" charset="2"/>
              </a:rPr>
              <a:t>    </a:t>
            </a:r>
            <a:r>
              <a:rPr lang="zh-TW" altLang="en-US" dirty="0" smtClean="0">
                <a:sym typeface="Wingdings" pitchFamily="2" charset="2"/>
              </a:rPr>
              <a:t>複數 </a:t>
            </a:r>
            <a:r>
              <a:rPr lang="en-US" altLang="zh-TW" dirty="0" smtClean="0">
                <a:sym typeface="Wingdings" pitchFamily="2" charset="2"/>
              </a:rPr>
              <a:t>Ns</a:t>
            </a:r>
            <a:endParaRPr lang="en-US" altLang="zh-TW" dirty="0" smtClean="0"/>
          </a:p>
          <a:p>
            <a:r>
              <a:rPr lang="en-US" altLang="zh-TW" dirty="0" smtClean="0"/>
              <a:t>the number of    </a:t>
            </a:r>
            <a:r>
              <a:rPr lang="en-US" altLang="zh-TW" dirty="0" smtClean="0">
                <a:sym typeface="Wingdings" pitchFamily="2" charset="2"/>
              </a:rPr>
              <a:t>  </a:t>
            </a:r>
            <a:r>
              <a:rPr lang="zh-TW" altLang="en-US" dirty="0" smtClean="0">
                <a:sym typeface="Wingdings" pitchFamily="2" charset="2"/>
              </a:rPr>
              <a:t>數字  </a:t>
            </a:r>
            <a:r>
              <a:rPr lang="en-US" altLang="zh-TW" dirty="0" smtClean="0">
                <a:sym typeface="Wingdings" pitchFamily="2" charset="2"/>
              </a:rPr>
              <a:t>  </a:t>
            </a:r>
            <a:r>
              <a:rPr lang="zh-TW" altLang="en-US" dirty="0" smtClean="0">
                <a:sym typeface="Wingdings" pitchFamily="2" charset="2"/>
              </a:rPr>
              <a:t>單數</a:t>
            </a:r>
            <a:endParaRPr lang="zh-TW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20750"/>
            <a:ext cx="92456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41400"/>
            <a:ext cx="9448800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484784"/>
            <a:ext cx="4817699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36712"/>
            <a:ext cx="33845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6325"/>
            <a:ext cx="94996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25"/>
            <a:ext cx="91630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60648"/>
            <a:ext cx="78168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573016"/>
            <a:ext cx="7391400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20688"/>
            <a:ext cx="8566150" cy="343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8159750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41425"/>
            <a:ext cx="9404350" cy="43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92696"/>
            <a:ext cx="4102100" cy="530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9334500" cy="434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1412776"/>
            <a:ext cx="94488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2486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41084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3750"/>
            <a:ext cx="941070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17</Words>
  <Application>Microsoft Office PowerPoint</Application>
  <PresentationFormat>如螢幕大小 (4:3)</PresentationFormat>
  <Paragraphs>3</Paragraphs>
  <Slides>25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T25862589@outlook.com</dc:creator>
  <cp:lastModifiedBy>T25862589@outlook.com</cp:lastModifiedBy>
  <cp:revision>74</cp:revision>
  <dcterms:created xsi:type="dcterms:W3CDTF">2020-12-31T02:51:13Z</dcterms:created>
  <dcterms:modified xsi:type="dcterms:W3CDTF">2021-01-01T13:06:42Z</dcterms:modified>
</cp:coreProperties>
</file>